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89" r:id="rId4"/>
    <p:sldId id="290" r:id="rId5"/>
    <p:sldId id="300" r:id="rId6"/>
    <p:sldId id="301" r:id="rId7"/>
    <p:sldId id="302" r:id="rId8"/>
    <p:sldId id="303" r:id="rId9"/>
    <p:sldId id="305" r:id="rId10"/>
    <p:sldId id="266" r:id="rId11"/>
    <p:sldId id="293" r:id="rId12"/>
    <p:sldId id="307" r:id="rId13"/>
    <p:sldId id="296" r:id="rId14"/>
    <p:sldId id="270" r:id="rId15"/>
    <p:sldId id="308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3939"/>
    <a:srgbClr val="04396C"/>
    <a:srgbClr val="1E3252"/>
    <a:srgbClr val="6497B1"/>
    <a:srgbClr val="AEAFA9"/>
    <a:srgbClr val="418A9D"/>
    <a:srgbClr val="BCDEE3"/>
    <a:srgbClr val="005289"/>
    <a:srgbClr val="007095"/>
    <a:srgbClr val="0260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950" y="9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2023-04-24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3606381" y="2676872"/>
            <a:ext cx="49792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300" dirty="0" smtClean="0">
                <a:solidFill>
                  <a:schemeClr val="bg1"/>
                </a:solidFill>
              </a:rPr>
              <a:t>웹프로그래밍 발표</a:t>
            </a:r>
            <a:endParaRPr lang="ko-KR" altLang="en-US" sz="4800" b="1" spc="-300" dirty="0">
              <a:solidFill>
                <a:schemeClr val="bg1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002FDC5-1C54-4BEE-9C89-4E8C30029A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2"/>
          <a:stretch/>
        </p:blipFill>
        <p:spPr>
          <a:xfrm>
            <a:off x="2783840" y="0"/>
            <a:ext cx="940816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 smtClean="0">
                <a:solidFill>
                  <a:schemeClr val="bg1"/>
                </a:solidFill>
              </a:rPr>
              <a:t>기획의도</a:t>
            </a:r>
            <a:endParaRPr lang="ko-KR" altLang="en-US" sz="3600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21132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>
                <a:solidFill>
                  <a:schemeClr val="bg1"/>
                </a:solidFill>
              </a:rPr>
              <a:t>기획의도</a:t>
            </a:r>
            <a:endParaRPr lang="ko-KR" altLang="en-US" sz="36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7170" name="Picture 2" descr="https://cdn-icons.flaticon.com/png/512/4439/premium/4439968.png?token=exp=1655661876~hmac=87a178e8616f1c22d47ebc7627cb54e1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502" y="1770668"/>
            <a:ext cx="1947545" cy="1947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cdn-icons.flaticon.com/png/512/2423/premium/2423917.png?token=exp=1655661876~hmac=5427d24458f32acf7058ad3c98692e7a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6114" y="1898156"/>
            <a:ext cx="1530844" cy="1530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cdn-icons.flaticon.com/png/512/4440/premium/4440944.png?token=exp=1655661908~hmac=b90adb546dc71816d8724f6dfd6a7247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6459" y="1402398"/>
            <a:ext cx="1342043" cy="1342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ttps://cdn-icons.flaticon.com/png/512/4202/premium/4202831.png?token=exp=1655661908~hmac=80adc21d7e7c37a1736b33c4c6841dea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801" y="3531640"/>
            <a:ext cx="1593532" cy="1593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https://cdn-icons.flaticon.com/png/512/2053/premium/2053334.png?token=exp=1655661908~hmac=469c16ccdea0afa608d95b11c66a0386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4630" y="4856256"/>
            <a:ext cx="1373124" cy="1373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https://cdn-icons.flaticon.com/png/512/4202/premium/4202842.png?token=exp=1655661908~hmac=159d8c149337e5bd34e082da10182b6e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8543" y="4020965"/>
            <a:ext cx="2208415" cy="220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53213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>
                <a:solidFill>
                  <a:schemeClr val="bg1"/>
                </a:solidFill>
              </a:rPr>
              <a:t>기획의도</a:t>
            </a:r>
            <a:endParaRPr lang="ko-KR" altLang="en-US" sz="36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1028" name="Picture 4" descr="피지컬 피트니스 ::(엔파인_아이클릭아트) : 네이버 포스트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854" y="1286412"/>
            <a:ext cx="3774292" cy="5469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72595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좋은 프론트 엔드 개발자란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989" y="0"/>
            <a:ext cx="10305011" cy="687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 err="1" smtClean="0">
                <a:solidFill>
                  <a:schemeClr val="bg1"/>
                </a:solidFill>
              </a:rPr>
              <a:t>소스설명</a:t>
            </a:r>
            <a:endParaRPr lang="ko-KR" altLang="en-US" sz="3600" b="1" spc="-15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</a:t>
            </a:r>
            <a:r>
              <a:rPr lang="en-US" altLang="ko-KR" sz="1400" dirty="0" smtClean="0">
                <a:solidFill>
                  <a:schemeClr val="bg1"/>
                </a:solidFill>
              </a:rPr>
              <a:t>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34768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 err="1" smtClean="0">
                <a:solidFill>
                  <a:schemeClr val="bg1"/>
                </a:solidFill>
              </a:rPr>
              <a:t>소스설명</a:t>
            </a:r>
            <a:endParaRPr lang="ko-KR" altLang="en-US" sz="36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</a:t>
            </a:r>
            <a:r>
              <a:rPr lang="en-US" altLang="ko-KR" sz="1400" dirty="0" smtClean="0">
                <a:solidFill>
                  <a:schemeClr val="bg1"/>
                </a:solidFill>
              </a:rPr>
              <a:t>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85" y="1638018"/>
            <a:ext cx="5020439" cy="403916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14" y="1638018"/>
            <a:ext cx="2862486" cy="40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5204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6128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35280" y="2600960"/>
            <a:ext cx="3933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  <a:latin typeface="+mj-ea"/>
                <a:ea typeface="+mj-ea"/>
              </a:rPr>
              <a:t>A Table of Contents.</a:t>
            </a:r>
            <a:endParaRPr lang="ko-KR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19016" y="3591096"/>
            <a:ext cx="1384988" cy="597321"/>
            <a:chOff x="294640" y="3596640"/>
            <a:chExt cx="1725762" cy="7442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4"/>
              <a:ext cx="1077008" cy="6519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 smtClean="0">
                  <a:solidFill>
                    <a:srgbClr val="393939"/>
                  </a:solidFill>
                </a:rPr>
                <a:t>소개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19016" y="4386279"/>
            <a:ext cx="2064659" cy="597321"/>
            <a:chOff x="294640" y="3596640"/>
            <a:chExt cx="2572668" cy="74429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2" y="3688974"/>
              <a:ext cx="1923916" cy="6519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 smtClean="0">
                  <a:solidFill>
                    <a:srgbClr val="393939"/>
                  </a:solidFill>
                </a:rPr>
                <a:t>기획의도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19016" y="5226346"/>
            <a:ext cx="2064662" cy="707886"/>
            <a:chOff x="294640" y="3596640"/>
            <a:chExt cx="2572672" cy="88206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91637" cy="8820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6" y="3688974"/>
              <a:ext cx="1923916" cy="6519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 err="1" smtClean="0">
                  <a:solidFill>
                    <a:srgbClr val="393939"/>
                  </a:solidFill>
                </a:rPr>
                <a:t>소스설명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976704" y="101916"/>
              <a:ext cx="10695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150" dirty="0" smtClean="0">
                  <a:solidFill>
                    <a:schemeClr val="bg1"/>
                  </a:solidFill>
                </a:rPr>
                <a:t>소개</a:t>
              </a:r>
              <a:endParaRPr lang="ko-KR" altLang="en-US" sz="3600" b="1" spc="-150" dirty="0">
                <a:solidFill>
                  <a:schemeClr val="bg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E877FB6-6DE1-44E4-8EF8-7160153CD120}"/>
                </a:ext>
              </a:extLst>
            </p:cNvPr>
            <p:cNvSpPr txBox="1"/>
            <p:nvPr/>
          </p:nvSpPr>
          <p:spPr>
            <a:xfrm>
              <a:off x="132080" y="117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1-1, 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704" y="1530617"/>
            <a:ext cx="9417220" cy="447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532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704" y="1530984"/>
            <a:ext cx="9424677" cy="4476721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976704" y="101916"/>
              <a:ext cx="10695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150" dirty="0" smtClean="0">
                  <a:solidFill>
                    <a:schemeClr val="bg1"/>
                  </a:solidFill>
                </a:rPr>
                <a:t>소개</a:t>
              </a:r>
              <a:endParaRPr lang="ko-KR" altLang="en-US" sz="3600" b="1" spc="-15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877FB6-6DE1-44E4-8EF8-7160153CD120}"/>
                </a:ext>
              </a:extLst>
            </p:cNvPr>
            <p:cNvSpPr txBox="1"/>
            <p:nvPr/>
          </p:nvSpPr>
          <p:spPr>
            <a:xfrm>
              <a:off x="132080" y="117305"/>
              <a:ext cx="7307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1 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019383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704" y="1530984"/>
            <a:ext cx="9424677" cy="4476721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976704" y="101916"/>
              <a:ext cx="10695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150" dirty="0" smtClean="0">
                  <a:solidFill>
                    <a:schemeClr val="bg1"/>
                  </a:solidFill>
                </a:rPr>
                <a:t>소개</a:t>
              </a:r>
              <a:endParaRPr lang="ko-KR" altLang="en-US" sz="3600" b="1" spc="-15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877FB6-6DE1-44E4-8EF8-7160153CD120}"/>
                </a:ext>
              </a:extLst>
            </p:cNvPr>
            <p:cNvSpPr txBox="1"/>
            <p:nvPr/>
          </p:nvSpPr>
          <p:spPr>
            <a:xfrm>
              <a:off x="132080" y="117305"/>
              <a:ext cx="7307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1 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182282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976704" y="101916"/>
              <a:ext cx="10695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150" dirty="0" smtClean="0">
                  <a:solidFill>
                    <a:schemeClr val="bg1"/>
                  </a:solidFill>
                </a:rPr>
                <a:t>소개</a:t>
              </a:r>
              <a:endParaRPr lang="ko-KR" altLang="en-US" sz="3600" b="1" spc="-15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877FB6-6DE1-44E4-8EF8-7160153CD120}"/>
                </a:ext>
              </a:extLst>
            </p:cNvPr>
            <p:cNvSpPr txBox="1"/>
            <p:nvPr/>
          </p:nvSpPr>
          <p:spPr>
            <a:xfrm>
              <a:off x="132080" y="117305"/>
              <a:ext cx="7307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1 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793" y="1409501"/>
            <a:ext cx="9831077" cy="473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91542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976704" y="101916"/>
              <a:ext cx="10695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150" dirty="0" smtClean="0">
                  <a:solidFill>
                    <a:schemeClr val="bg1"/>
                  </a:solidFill>
                </a:rPr>
                <a:t>소개</a:t>
              </a:r>
              <a:endParaRPr lang="ko-KR" altLang="en-US" sz="3600" b="1" spc="-15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877FB6-6DE1-44E4-8EF8-7160153CD120}"/>
                </a:ext>
              </a:extLst>
            </p:cNvPr>
            <p:cNvSpPr txBox="1"/>
            <p:nvPr/>
          </p:nvSpPr>
          <p:spPr>
            <a:xfrm>
              <a:off x="132080" y="117305"/>
              <a:ext cx="7307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1 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792" y="1423549"/>
            <a:ext cx="10440315" cy="50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13607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976704" y="101916"/>
              <a:ext cx="10695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150" dirty="0" smtClean="0">
                  <a:solidFill>
                    <a:schemeClr val="bg1"/>
                  </a:solidFill>
                </a:rPr>
                <a:t>소개</a:t>
              </a:r>
              <a:endParaRPr lang="ko-KR" altLang="en-US" sz="3600" b="1" spc="-15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877FB6-6DE1-44E4-8EF8-7160153CD120}"/>
                </a:ext>
              </a:extLst>
            </p:cNvPr>
            <p:cNvSpPr txBox="1"/>
            <p:nvPr/>
          </p:nvSpPr>
          <p:spPr>
            <a:xfrm>
              <a:off x="132080" y="117305"/>
              <a:ext cx="7307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1 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36" y="1286384"/>
            <a:ext cx="10985500" cy="525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91658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546E572-061A-4F66-860A-EA1641AD3DE2}"/>
                </a:ext>
              </a:extLst>
            </p:cNvPr>
            <p:cNvSpPr/>
            <p:nvPr/>
          </p:nvSpPr>
          <p:spPr>
            <a:xfrm>
              <a:off x="0" y="0"/>
              <a:ext cx="12192000" cy="1076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51765C-E4E1-440B-B3F6-AD127EB533CF}"/>
                </a:ext>
              </a:extLst>
            </p:cNvPr>
            <p:cNvSpPr txBox="1"/>
            <p:nvPr/>
          </p:nvSpPr>
          <p:spPr>
            <a:xfrm>
              <a:off x="976704" y="101916"/>
              <a:ext cx="10695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spc="-150" dirty="0" smtClean="0">
                  <a:solidFill>
                    <a:schemeClr val="bg1"/>
                  </a:solidFill>
                </a:rPr>
                <a:t>소개</a:t>
              </a:r>
              <a:endParaRPr lang="ko-KR" altLang="en-US" sz="3600" b="1" spc="-15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E877FB6-6DE1-44E4-8EF8-7160153CD120}"/>
                </a:ext>
              </a:extLst>
            </p:cNvPr>
            <p:cNvSpPr txBox="1"/>
            <p:nvPr/>
          </p:nvSpPr>
          <p:spPr>
            <a:xfrm>
              <a:off x="132080" y="117305"/>
              <a:ext cx="7307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</a:rPr>
                <a:t>Part 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1 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293117"/>
            <a:ext cx="10858500" cy="524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1543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55</Words>
  <Application>Microsoft Office PowerPoint</Application>
  <PresentationFormat>와이드스크린</PresentationFormat>
  <Paragraphs>32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나눔스퀘어 ExtraBold</vt:lpstr>
      <vt:lpstr>나눔스퀘어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이한울</cp:lastModifiedBy>
  <cp:revision>89</cp:revision>
  <dcterms:created xsi:type="dcterms:W3CDTF">2020-09-07T02:34:06Z</dcterms:created>
  <dcterms:modified xsi:type="dcterms:W3CDTF">2023-04-24T00:26:03Z</dcterms:modified>
</cp:coreProperties>
</file>

<file path=docProps/thumbnail.jpeg>
</file>